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comments/comment1.xml" ContentType="application/vnd.openxmlformats-officedocument.presentationml.comment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 Dulaney" initials="TD" lastIdx="1" clrIdx="0">
    <p:extLst>
      <p:ext uri="{19B8F6BF-5375-455C-9EA6-DF929625EA0E}">
        <p15:presenceInfo xmlns:p15="http://schemas.microsoft.com/office/powerpoint/2012/main" userId="Tom Dulan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21212"/>
    <a:srgbClr val="0E0E0F"/>
    <a:srgbClr val="FEF10D"/>
    <a:srgbClr val="FCEF0A"/>
    <a:srgbClr val="FFF305"/>
    <a:srgbClr val="727376"/>
    <a:srgbClr val="636876"/>
    <a:srgbClr val="71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3" autoAdjust="0"/>
    <p:restoredTop sz="94660" autoAdjust="0"/>
  </p:normalViewPr>
  <p:slideViewPr>
    <p:cSldViewPr snapToGrid="0">
      <p:cViewPr>
        <p:scale>
          <a:sx n="90" d="100"/>
          <a:sy n="90" d="100"/>
        </p:scale>
        <p:origin x="780" y="-222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11T18:29:26.680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39A5-2E3C-4CCD-AF56-EE2E1A9D00ED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ADA1-27BA-4C40-8F9D-BBE14C08B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66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39A5-2E3C-4CCD-AF56-EE2E1A9D00ED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ADA1-27BA-4C40-8F9D-BBE14C08B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32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39A5-2E3C-4CCD-AF56-EE2E1A9D00ED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ADA1-27BA-4C40-8F9D-BBE14C08B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2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39A5-2E3C-4CCD-AF56-EE2E1A9D00ED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ADA1-27BA-4C40-8F9D-BBE14C08B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9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39A5-2E3C-4CCD-AF56-EE2E1A9D00ED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ADA1-27BA-4C40-8F9D-BBE14C08B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4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39A5-2E3C-4CCD-AF56-EE2E1A9D00ED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ADA1-27BA-4C40-8F9D-BBE14C08B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40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39A5-2E3C-4CCD-AF56-EE2E1A9D00ED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ADA1-27BA-4C40-8F9D-BBE14C08B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39A5-2E3C-4CCD-AF56-EE2E1A9D00ED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ADA1-27BA-4C40-8F9D-BBE14C08B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80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39A5-2E3C-4CCD-AF56-EE2E1A9D00ED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ADA1-27BA-4C40-8F9D-BBE14C08B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46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39A5-2E3C-4CCD-AF56-EE2E1A9D00ED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ADA1-27BA-4C40-8F9D-BBE14C08B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87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39A5-2E3C-4CCD-AF56-EE2E1A9D00ED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ADA1-27BA-4C40-8F9D-BBE14C08B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18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039A5-2E3C-4CCD-AF56-EE2E1A9D00ED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5ADA1-27BA-4C40-8F9D-BBE14C08BC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10B"/>
          </a:solidFill>
          <a:ln>
            <a:solidFill>
              <a:srgbClr val="FFF10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ounded Rectangle 7"/>
          <p:cNvSpPr/>
          <p:nvPr userDrawn="1"/>
        </p:nvSpPr>
        <p:spPr>
          <a:xfrm>
            <a:off x="254671" y="8075316"/>
            <a:ext cx="6301609" cy="901398"/>
          </a:xfrm>
          <a:prstGeom prst="roundRect">
            <a:avLst>
              <a:gd name="adj" fmla="val 1539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268527" y="1547007"/>
            <a:ext cx="6297843" cy="6378175"/>
          </a:xfrm>
          <a:prstGeom prst="roundRect">
            <a:avLst>
              <a:gd name="adj" fmla="val 2286"/>
            </a:avLst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nip Single Corner Rectangle 9"/>
          <p:cNvSpPr/>
          <p:nvPr userDrawn="1"/>
        </p:nvSpPr>
        <p:spPr>
          <a:xfrm>
            <a:off x="5621867" y="237055"/>
            <a:ext cx="948269" cy="423327"/>
          </a:xfrm>
          <a:prstGeom prst="snip1Rect">
            <a:avLst/>
          </a:prstGeom>
          <a:solidFill>
            <a:srgbClr val="FEF1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and Round Single Corner Rectangle 10"/>
          <p:cNvSpPr/>
          <p:nvPr userDrawn="1"/>
        </p:nvSpPr>
        <p:spPr>
          <a:xfrm flipV="1">
            <a:off x="5723466" y="541863"/>
            <a:ext cx="846667" cy="897463"/>
          </a:xfrm>
          <a:prstGeom prst="snipRoundRect">
            <a:avLst/>
          </a:prstGeom>
          <a:solidFill>
            <a:srgbClr val="FEF1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931334" y="237064"/>
            <a:ext cx="5046134" cy="1202266"/>
          </a:xfrm>
          <a:prstGeom prst="rect">
            <a:avLst/>
          </a:prstGeom>
          <a:solidFill>
            <a:srgbClr val="FEF1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nip Single Corner Rectangle 12"/>
          <p:cNvSpPr/>
          <p:nvPr userDrawn="1"/>
        </p:nvSpPr>
        <p:spPr>
          <a:xfrm flipH="1">
            <a:off x="287867" y="237064"/>
            <a:ext cx="728134" cy="795854"/>
          </a:xfrm>
          <a:prstGeom prst="snip1Rect">
            <a:avLst/>
          </a:prstGeom>
          <a:solidFill>
            <a:srgbClr val="FEF1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nip and Round Single Corner Rectangle 13"/>
          <p:cNvSpPr/>
          <p:nvPr userDrawn="1"/>
        </p:nvSpPr>
        <p:spPr>
          <a:xfrm flipH="1" flipV="1">
            <a:off x="287863" y="575730"/>
            <a:ext cx="846667" cy="863597"/>
          </a:xfrm>
          <a:prstGeom prst="snipRoundRect">
            <a:avLst/>
          </a:prstGeom>
          <a:solidFill>
            <a:srgbClr val="FEF10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OccuNomix_DEAFULT_newFinal_2015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66" y="283646"/>
            <a:ext cx="2402286" cy="951849"/>
          </a:xfrm>
          <a:prstGeom prst="rect">
            <a:avLst/>
          </a:prstGeom>
        </p:spPr>
      </p:pic>
      <p:sp>
        <p:nvSpPr>
          <p:cNvPr id="16" name="Round Same Side Corner Rectangle 15"/>
          <p:cNvSpPr/>
          <p:nvPr userDrawn="1"/>
        </p:nvSpPr>
        <p:spPr>
          <a:xfrm>
            <a:off x="268527" y="1436355"/>
            <a:ext cx="6301609" cy="468263"/>
          </a:xfrm>
          <a:prstGeom prst="round2SameRect">
            <a:avLst>
              <a:gd name="adj1" fmla="val 31074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-35889" y="8092514"/>
            <a:ext cx="392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Avenir LT Std 95 Black" charset="0"/>
                <a:ea typeface="Avenir LT Std 95 Black" charset="0"/>
                <a:cs typeface="Avenir LT Std 95 Black" charset="0"/>
              </a:rPr>
              <a:t>HQ / EASTERN WAREHOUSE</a:t>
            </a:r>
          </a:p>
          <a:p>
            <a:pPr algn="ctr"/>
            <a:r>
              <a:rPr lang="en-US" sz="1200" dirty="0">
                <a:solidFill>
                  <a:srgbClr val="FFFFFF"/>
                </a:solidFill>
                <a:latin typeface="Avenir LT Std 45 Book" charset="0"/>
                <a:ea typeface="Avenir LT Std 45 Book" charset="0"/>
                <a:cs typeface="Avenir LT Std 45 Book" charset="0"/>
              </a:rPr>
              <a:t>585-52 North Bicycle Path</a:t>
            </a:r>
          </a:p>
          <a:p>
            <a:pPr algn="ctr"/>
            <a:r>
              <a:rPr lang="en-US" sz="1200" dirty="0">
                <a:solidFill>
                  <a:srgbClr val="FFFFFF"/>
                </a:solidFill>
                <a:latin typeface="Avenir LT Std 45 Book" charset="0"/>
                <a:ea typeface="Avenir LT Std 45 Book" charset="0"/>
                <a:cs typeface="Avenir LT Std 45 Book" charset="0"/>
              </a:rPr>
              <a:t>Port Jefferson Station, NY 11776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83059" y="8713809"/>
            <a:ext cx="6142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cs typeface="Century Gothic"/>
              </a:rPr>
              <a:t>PHONE: 800-466-0071  FAX: 631-474-0073					OCCUNOMIX.COM</a:t>
            </a:r>
            <a:endParaRPr lang="en-US" sz="12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117806" y="8086681"/>
            <a:ext cx="392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Avenir LT Std 95 Black" charset="0"/>
                <a:ea typeface="Avenir LT Std 95 Black" charset="0"/>
                <a:cs typeface="Avenir LT Std 95 Black" charset="0"/>
              </a:rPr>
              <a:t>WESTERN WAREHOUSE</a:t>
            </a:r>
          </a:p>
          <a:p>
            <a:pPr algn="ctr"/>
            <a:r>
              <a:rPr lang="en-US" sz="1200" dirty="0">
                <a:solidFill>
                  <a:srgbClr val="FFFFFF"/>
                </a:solidFill>
                <a:latin typeface="Avenir LT Std 45 Book" charset="0"/>
                <a:ea typeface="Avenir LT Std 45 Book" charset="0"/>
                <a:cs typeface="Avenir LT Std 45 Book" charset="0"/>
              </a:rPr>
              <a:t>555 Vista Blvd</a:t>
            </a:r>
          </a:p>
          <a:p>
            <a:pPr algn="ctr"/>
            <a:r>
              <a:rPr lang="en-US" sz="1200" dirty="0">
                <a:solidFill>
                  <a:srgbClr val="FFFFFF"/>
                </a:solidFill>
                <a:latin typeface="Avenir LT Std 45 Book" charset="0"/>
                <a:ea typeface="Avenir LT Std 45 Book" charset="0"/>
                <a:cs typeface="Avenir LT Std 45 Book" charset="0"/>
              </a:rPr>
              <a:t>Sparks, NV 89434</a:t>
            </a:r>
          </a:p>
        </p:txBody>
      </p:sp>
      <p:sp>
        <p:nvSpPr>
          <p:cNvPr id="20" name="Round Same Side Corner Rectangle 19"/>
          <p:cNvSpPr/>
          <p:nvPr userDrawn="1"/>
        </p:nvSpPr>
        <p:spPr>
          <a:xfrm rot="10800000">
            <a:off x="254668" y="8759611"/>
            <a:ext cx="6301609" cy="2171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495494" y="8739482"/>
            <a:ext cx="6142684" cy="2462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 wrap="square" rtlCol="0">
            <a:spAutoFit/>
            <a:flatTx/>
          </a:bodyPr>
          <a:lstStyle/>
          <a:p>
            <a:r>
              <a:rPr lang="en-US" sz="1000" dirty="0">
                <a:solidFill>
                  <a:schemeClr val="bg2"/>
                </a:solidFill>
                <a:latin typeface="Avenir LT Std 55 Roman" charset="0"/>
                <a:ea typeface="Avenir LT Std 55 Roman" charset="0"/>
                <a:cs typeface="Avenir LT Std 55 Roman" charset="0"/>
              </a:rPr>
              <a:t>PHONE: 800-466-0071 	 FAX: 631-474-0073     INFO@OCCUNOMIX.COM    </a:t>
            </a:r>
            <a:r>
              <a:rPr lang="en-US" sz="1000" b="1" dirty="0">
                <a:solidFill>
                  <a:schemeClr val="bg2"/>
                </a:solidFill>
                <a:latin typeface="Avenir LT Std 55 Roman" charset="0"/>
                <a:ea typeface="Avenir LT Std 55 Roman" charset="0"/>
                <a:cs typeface="Avenir LT Std 55 Roman" charset="0"/>
              </a:rPr>
              <a:t>OCCUNOMIX.COM</a:t>
            </a:r>
          </a:p>
        </p:txBody>
      </p:sp>
    </p:spTree>
    <p:extLst>
      <p:ext uri="{BB962C8B-B14F-4D97-AF65-F5344CB8AC3E}">
        <p14:creationId xmlns:p14="http://schemas.microsoft.com/office/powerpoint/2010/main" val="171052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10" Type="http://schemas.openxmlformats.org/officeDocument/2006/relationships/comments" Target="../comments/comment1.xml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47A1D1-DA22-4B7E-83B1-E6591C268B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5" t="2337"/>
          <a:stretch/>
        </p:blipFill>
        <p:spPr>
          <a:xfrm>
            <a:off x="3236799" y="5506675"/>
            <a:ext cx="3319359" cy="2053973"/>
          </a:xfrm>
          <a:prstGeom prst="rect">
            <a:avLst/>
          </a:prstGeom>
        </p:spPr>
      </p:pic>
      <p:pic>
        <p:nvPicPr>
          <p:cNvPr id="31" name="Picture 30" descr="Shape&#10;&#10;Description automatically generated with medium confidence">
            <a:extLst>
              <a:ext uri="{FF2B5EF4-FFF2-40B4-BE49-F238E27FC236}">
                <a16:creationId xmlns:a16="http://schemas.microsoft.com/office/drawing/2014/main" id="{451D3E31-E2C4-4D41-A913-658CB9964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9" y="7827870"/>
            <a:ext cx="6443330" cy="1361307"/>
          </a:xfrm>
          <a:prstGeom prst="rect">
            <a:avLst/>
          </a:prstGeom>
        </p:spPr>
      </p:pic>
      <p:sp>
        <p:nvSpPr>
          <p:cNvPr id="125" name="TextBox 124"/>
          <p:cNvSpPr txBox="1"/>
          <p:nvPr/>
        </p:nvSpPr>
        <p:spPr>
          <a:xfrm>
            <a:off x="328275" y="1423935"/>
            <a:ext cx="621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Rockwell"/>
                <a:cs typeface="Rockwell"/>
              </a:rPr>
              <a:t>PROTECT AGAINST BUMPS &amp; SCRAPES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2775285" y="417117"/>
            <a:ext cx="4780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ockwell" charset="0"/>
                <a:ea typeface="Rockwell" charset="0"/>
                <a:cs typeface="Rockwell" charset="0"/>
              </a:rPr>
              <a:t> HEAD PROTECTION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5408459" y="2662742"/>
            <a:ext cx="43051" cy="0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8" t="6930" r="4202" b="7014"/>
          <a:stretch/>
        </p:blipFill>
        <p:spPr>
          <a:xfrm>
            <a:off x="3253666" y="2161625"/>
            <a:ext cx="3285626" cy="20116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5081A9-DAA5-4F89-A09D-4E011811998A}"/>
              </a:ext>
            </a:extLst>
          </p:cNvPr>
          <p:cNvSpPr txBox="1"/>
          <p:nvPr/>
        </p:nvSpPr>
        <p:spPr>
          <a:xfrm>
            <a:off x="327546" y="5386565"/>
            <a:ext cx="3715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COWBOY STYLE HARD HAT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0CABA7-C9C3-4829-831A-1CAD3087E4A2}"/>
              </a:ext>
            </a:extLst>
          </p:cNvPr>
          <p:cNvSpPr txBox="1"/>
          <p:nvPr/>
        </p:nvSpPr>
        <p:spPr>
          <a:xfrm>
            <a:off x="304800" y="2010997"/>
            <a:ext cx="4102194" cy="413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Black" panose="020B0A04020102020204" pitchFamily="34" charset="0"/>
              </a:rPr>
              <a:t>BASEBALL STYLE BUMP</a:t>
            </a:r>
            <a:r>
              <a:rPr lang="en-US" sz="2000" b="1" dirty="0">
                <a:latin typeface="Arial Black" panose="020B0A04020102020204" pitchFamily="34" charset="0"/>
              </a:rPr>
              <a:t> </a:t>
            </a:r>
            <a:r>
              <a:rPr lang="en-US" sz="2000" b="1" dirty="0">
                <a:latin typeface="Arial Black" panose="020B0A04020102020204" pitchFamily="34" charset="0"/>
                <a:cs typeface="Arial" panose="020B0604020202020204" pitchFamily="34" charset="0"/>
              </a:rPr>
              <a:t>CAP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01C2A3-D2CA-4D7D-AE2C-A9AC2CF6255C}"/>
              </a:ext>
            </a:extLst>
          </p:cNvPr>
          <p:cNvSpPr txBox="1"/>
          <p:nvPr/>
        </p:nvSpPr>
        <p:spPr>
          <a:xfrm>
            <a:off x="347647" y="2434945"/>
            <a:ext cx="4191934" cy="2332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 100% Polyester Twill</a:t>
            </a:r>
          </a:p>
          <a:p>
            <a:r>
              <a:rPr lang="en-US" dirty="0"/>
              <a:t>   Baseball Cap</a:t>
            </a:r>
          </a:p>
          <a:p>
            <a:r>
              <a:rPr lang="en-US" dirty="0"/>
              <a:t>• Polyethylene Bump Cap </a:t>
            </a:r>
          </a:p>
          <a:p>
            <a:r>
              <a:rPr lang="en-US" dirty="0"/>
              <a:t>   Insert Included</a:t>
            </a:r>
          </a:p>
          <a:p>
            <a:r>
              <a:rPr lang="en-US" dirty="0"/>
              <a:t>• Insert Fits Most “High </a:t>
            </a:r>
          </a:p>
          <a:p>
            <a:r>
              <a:rPr lang="en-US" dirty="0"/>
              <a:t>   Profile” Ball Caps</a:t>
            </a:r>
          </a:p>
          <a:p>
            <a:r>
              <a:rPr lang="en-US" dirty="0"/>
              <a:t>• One Size</a:t>
            </a:r>
          </a:p>
          <a:p>
            <a:r>
              <a:rPr lang="en-US" dirty="0"/>
              <a:t>• Colors: Navy, Black</a:t>
            </a: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6" b="17415"/>
          <a:stretch/>
        </p:blipFill>
        <p:spPr>
          <a:xfrm>
            <a:off x="5221485" y="3872237"/>
            <a:ext cx="1193795" cy="11250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CCEC86-C503-48ED-811E-4D85F719D6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5897" y="7256786"/>
            <a:ext cx="514350" cy="495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B1C2B8-64F0-4A6E-A05F-925DDAEE82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414" y="4716667"/>
            <a:ext cx="460078" cy="457200"/>
          </a:xfrm>
          <a:prstGeom prst="rect">
            <a:avLst/>
          </a:prstGeom>
        </p:spPr>
      </p:pic>
      <p:pic>
        <p:nvPicPr>
          <p:cNvPr id="16" name="Picture 15" descr="A picture containing headdress, hat&#10;&#10;Description automatically generated">
            <a:extLst>
              <a:ext uri="{FF2B5EF4-FFF2-40B4-BE49-F238E27FC236}">
                <a16:creationId xmlns:a16="http://schemas.microsoft.com/office/drawing/2014/main" id="{B98CA75D-401D-47CF-A79C-200CAEF80A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61" y="8308981"/>
            <a:ext cx="711428" cy="6400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9C8DFE-9CF8-4DB7-9EDC-78A374B19C82}"/>
              </a:ext>
            </a:extLst>
          </p:cNvPr>
          <p:cNvSpPr txBox="1"/>
          <p:nvPr/>
        </p:nvSpPr>
        <p:spPr>
          <a:xfrm>
            <a:off x="3117773" y="4207945"/>
            <a:ext cx="3174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V410-03 </a:t>
            </a:r>
            <a:r>
              <a:rPr lang="en-US" sz="1600" dirty="0">
                <a:latin typeface="Arial Black" panose="020B0A04020102020204" pitchFamily="34" charset="0"/>
                <a:cs typeface="Arial" panose="020B0604020202020204" pitchFamily="34" charset="0"/>
              </a:rPr>
              <a:t>Navy</a:t>
            </a:r>
          </a:p>
          <a:p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V410-06 </a:t>
            </a:r>
            <a:r>
              <a:rPr lang="en-US" sz="1600" dirty="0">
                <a:latin typeface="Arial Black" panose="020B0A04020102020204" pitchFamily="34" charset="0"/>
                <a:cs typeface="Arial" panose="020B0604020202020204" pitchFamily="34" charset="0"/>
              </a:rPr>
              <a:t>Black</a:t>
            </a:r>
          </a:p>
          <a:p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V400 </a:t>
            </a:r>
            <a:r>
              <a:rPr lang="en-US" sz="1600" dirty="0">
                <a:latin typeface="Arial Black" panose="020B0A04020102020204" pitchFamily="34" charset="0"/>
                <a:cs typeface="Arial" panose="020B0604020202020204" pitchFamily="34" charset="0"/>
              </a:rPr>
              <a:t>(Insert only)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4BB936-B447-45BA-9092-8D124AF51D49}"/>
              </a:ext>
            </a:extLst>
          </p:cNvPr>
          <p:cNvSpPr txBox="1"/>
          <p:nvPr/>
        </p:nvSpPr>
        <p:spPr>
          <a:xfrm>
            <a:off x="3117773" y="8131132"/>
            <a:ext cx="2577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VCB200-06 </a:t>
            </a:r>
            <a:r>
              <a:rPr lang="en-US" sz="1600" dirty="0">
                <a:latin typeface="Arial Black" panose="020B0A04020102020204" pitchFamily="34" charset="0"/>
              </a:rPr>
              <a:t>Black</a:t>
            </a:r>
          </a:p>
          <a:p>
            <a:r>
              <a:rPr lang="en-US" dirty="0">
                <a:latin typeface="Arial Black" panose="020B0A04020102020204" pitchFamily="34" charset="0"/>
              </a:rPr>
              <a:t>VCB200-00 </a:t>
            </a:r>
            <a:r>
              <a:rPr lang="en-US" sz="1600" dirty="0">
                <a:latin typeface="Arial Black" panose="020B0A04020102020204" pitchFamily="34" charset="0"/>
              </a:rPr>
              <a:t>White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74F084-05C8-46CD-A14A-13F9B5267521}"/>
              </a:ext>
            </a:extLst>
          </p:cNvPr>
          <p:cNvSpPr txBox="1"/>
          <p:nvPr/>
        </p:nvSpPr>
        <p:spPr>
          <a:xfrm>
            <a:off x="347647" y="5750842"/>
            <a:ext cx="39556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 Ratchet Suspension</a:t>
            </a:r>
          </a:p>
          <a:p>
            <a:r>
              <a:rPr lang="en-US" dirty="0"/>
              <a:t>• 6 Pt. Deluxe Nylon, Ratchet</a:t>
            </a:r>
          </a:p>
          <a:p>
            <a:r>
              <a:rPr lang="en-US" dirty="0"/>
              <a:t>   Suspension</a:t>
            </a:r>
          </a:p>
          <a:p>
            <a:r>
              <a:rPr lang="en-US" dirty="0"/>
              <a:t>• Terry Cloth Sweatband</a:t>
            </a:r>
          </a:p>
          <a:p>
            <a:r>
              <a:rPr lang="en-US" dirty="0"/>
              <a:t>• Extra Wide Brim for More</a:t>
            </a:r>
          </a:p>
          <a:p>
            <a:r>
              <a:rPr lang="en-US" dirty="0"/>
              <a:t>   UV Protection</a:t>
            </a:r>
          </a:p>
          <a:p>
            <a:r>
              <a:rPr lang="en-US" dirty="0"/>
              <a:t>• Shell Made in USA</a:t>
            </a:r>
          </a:p>
          <a:p>
            <a:r>
              <a:rPr lang="en-US" dirty="0"/>
              <a:t>• Meets: Z89.1, Type 1, Class E &amp;G</a:t>
            </a:r>
          </a:p>
          <a:p>
            <a:r>
              <a:rPr lang="en-US" dirty="0"/>
              <a:t>• Colors: Black, White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9928A2-5011-4AD4-96EF-918A67B2F36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/>
          <a:stretch/>
        </p:blipFill>
        <p:spPr>
          <a:xfrm rot="20933602">
            <a:off x="4963472" y="7120717"/>
            <a:ext cx="1271264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4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448B4EE0B23C41A132044420567462" ma:contentTypeVersion="12" ma:contentTypeDescription="Create a new document." ma:contentTypeScope="" ma:versionID="ecf620c374e2efc22cbfc12c85f5ba6d">
  <xsd:schema xmlns:xsd="http://www.w3.org/2001/XMLSchema" xmlns:xs="http://www.w3.org/2001/XMLSchema" xmlns:p="http://schemas.microsoft.com/office/2006/metadata/properties" xmlns:ns2="07c1cb3a-98e4-4627-ba52-8c1f90b0fd63" xmlns:ns3="84fe5c40-4804-4cc9-94ac-afc3b47a5cbd" targetNamespace="http://schemas.microsoft.com/office/2006/metadata/properties" ma:root="true" ma:fieldsID="c6f256c5c3541010520624bcd7badf42" ns2:_="" ns3:_="">
    <xsd:import namespace="07c1cb3a-98e4-4627-ba52-8c1f90b0fd63"/>
    <xsd:import namespace="84fe5c40-4804-4cc9-94ac-afc3b47a5cb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c1cb3a-98e4-4627-ba52-8c1f90b0fd6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fe5c40-4804-4cc9-94ac-afc3b47a5c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3CD9CD-6EB2-43D9-A723-8D0D3581CD12}"/>
</file>

<file path=customXml/itemProps2.xml><?xml version="1.0" encoding="utf-8"?>
<ds:datastoreItem xmlns:ds="http://schemas.openxmlformats.org/officeDocument/2006/customXml" ds:itemID="{24853E16-7188-49B3-BBA1-17AB935EE7CE}"/>
</file>

<file path=customXml/itemProps3.xml><?xml version="1.0" encoding="utf-8"?>
<ds:datastoreItem xmlns:ds="http://schemas.openxmlformats.org/officeDocument/2006/customXml" ds:itemID="{352DB1D2-2E9B-4F4A-821F-7CE0E924BBE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4468</TotalTime>
  <Words>113</Words>
  <Application>Microsoft Office PowerPoint</Application>
  <PresentationFormat>On-screen Show (4:3)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Arial Black</vt:lpstr>
      <vt:lpstr>Avenir LT Std 45 Book</vt:lpstr>
      <vt:lpstr>Avenir LT Std 55 Roman</vt:lpstr>
      <vt:lpstr>Avenir LT Std 95 Black</vt:lpstr>
      <vt:lpstr>Calibri</vt:lpstr>
      <vt:lpstr>Calibri Light</vt:lpstr>
      <vt:lpstr>Century Gothic</vt:lpstr>
      <vt:lpstr>Rockwell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sotnik</dc:creator>
  <cp:lastModifiedBy>Tom Dulaney</cp:lastModifiedBy>
  <cp:revision>217</cp:revision>
  <cp:lastPrinted>2018-04-26T15:16:16Z</cp:lastPrinted>
  <dcterms:created xsi:type="dcterms:W3CDTF">2016-06-15T17:52:22Z</dcterms:created>
  <dcterms:modified xsi:type="dcterms:W3CDTF">2021-03-01T03:39:29Z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0x01010054448B4EE0B23C41A132044420567462</vt:lpwstr>
  </property>
  <property fmtid="{D5CDD505-2E9C-101B-9397-08002B2CF9AE}" pid="3" name="Order">
    <vt:r8>12100</vt:r8>
  </property>
</Properties>
</file>